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62" r:id="rId4"/>
    <p:sldId id="259" r:id="rId5"/>
    <p:sldId id="260" r:id="rId6"/>
    <p:sldId id="261" r:id="rId7"/>
    <p:sldId id="263" r:id="rId8"/>
    <p:sldId id="265" r:id="rId9"/>
    <p:sldId id="267" r:id="rId10"/>
    <p:sldId id="266" r:id="rId11"/>
    <p:sldId id="26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slide" Target="slide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034913" y="661047"/>
            <a:ext cx="8633087" cy="5887337"/>
            <a:chOff x="510913" y="787807"/>
            <a:chExt cx="8633087" cy="5887337"/>
          </a:xfrm>
        </p:grpSpPr>
        <p:sp>
          <p:nvSpPr>
            <p:cNvPr id="31" name="矩形 30"/>
            <p:cNvSpPr/>
            <p:nvPr/>
          </p:nvSpPr>
          <p:spPr>
            <a:xfrm>
              <a:off x="510913" y="787807"/>
              <a:ext cx="6024880" cy="1861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500" dirty="0"/>
                <a:t>自我介绍</a:t>
              </a:r>
              <a:endParaRPr lang="zh-CN" altLang="en-US" sz="115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75261" y="6309384"/>
              <a:ext cx="3768739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Your text here</a:t>
              </a:r>
              <a:endPara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43666" y="2563671"/>
              <a:ext cx="4758041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——</a:t>
              </a:r>
              <a:r>
                <a:rPr lang="zh-CN" altLang="zh-CN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个人简介</a:t>
              </a:r>
              <a:endParaRPr lang="zh-CN" altLang="zh-CN" sz="6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2822497" y="3609024"/>
            <a:ext cx="1309238" cy="1309238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hlinkClick r:id="rId1" action="ppaction://hlinksldjump"/>
          </p:cNvPr>
          <p:cNvSpPr/>
          <p:nvPr/>
        </p:nvSpPr>
        <p:spPr>
          <a:xfrm>
            <a:off x="4131939" y="3609024"/>
            <a:ext cx="1309238" cy="1309238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441381" y="3609024"/>
            <a:ext cx="1309238" cy="1309238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750823" y="3609024"/>
            <a:ext cx="1309238" cy="1309238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060265" y="3609024"/>
            <a:ext cx="1309238" cy="1309238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369707" y="3609024"/>
            <a:ext cx="1309238" cy="1309238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505195" y="4730110"/>
            <a:ext cx="9162805" cy="2127890"/>
            <a:chOff x="-18805" y="4730110"/>
            <a:chExt cx="9162805" cy="2127890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40" name="矩形 39"/>
            <p:cNvSpPr/>
            <p:nvPr/>
          </p:nvSpPr>
          <p:spPr>
            <a:xfrm>
              <a:off x="-18805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-18805" y="4730110"/>
              <a:ext cx="1309238" cy="1309238"/>
            </a:xfrm>
            <a:prstGeom prst="rect">
              <a:avLst/>
            </a:prstGeom>
            <a:gradFill>
              <a:gsLst>
                <a:gs pos="0">
                  <a:srgbClr val="00C0EB"/>
                </a:gs>
                <a:gs pos="100000">
                  <a:srgbClr val="00A2C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542096" y="6039348"/>
            <a:ext cx="9158509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dirty="0" smtClean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maybe you can doit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13055" y="3622359"/>
            <a:ext cx="1309238" cy="1309238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hlinkClick r:id="rId1" action="ppaction://hlinksldjump"/>
          </p:cNvPr>
          <p:cNvSpPr/>
          <p:nvPr/>
        </p:nvSpPr>
        <p:spPr>
          <a:xfrm>
            <a:off x="4157974" y="3609024"/>
            <a:ext cx="1309238" cy="1309238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467416" y="3609024"/>
            <a:ext cx="1309238" cy="1309238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776858" y="3609024"/>
            <a:ext cx="1309238" cy="1309238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086300" y="3609024"/>
            <a:ext cx="1309238" cy="1309238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39090" y="3622359"/>
            <a:ext cx="1309238" cy="1309238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174 0.00463 L 0.00469 -0.52384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264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6200000">
                                      <p:cBhvr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2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0469 -0.52384 L 0.0033 0.16574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3446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accel="100000" fill="hold" grpId="3" nodeType="withEffect">
                                  <p:stCondLst>
                                    <p:cond delay="450"/>
                                  </p:stCondLst>
                                  <p:childTnLst>
                                    <p:animRot by="5400000">
                                      <p:cBhvr>
                                        <p:cTn id="1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66667E-6 7.51445E-7 L 0.00104 -0.52786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640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16200000">
                                      <p:cBhvr>
                                        <p:cTn id="1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2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00104 -0.52778 L 0.00347 0.1664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3469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accel="100000" fill="hold" grpId="3" nodeType="withEffect">
                                  <p:stCondLst>
                                    <p:cond delay="350"/>
                                  </p:stCondLst>
                                  <p:childTnLst>
                                    <p:animRot by="5400000">
                                      <p:cBhvr>
                                        <p:cTn id="2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51445E-7 L 0.00035 -0.5237 " pathEditMode="relative" rAng="0" ptsTypes="AA">
                                      <p:cBhvr>
                                        <p:cTn id="2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61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2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35 -0.52361 L 0.00365 0.16528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344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accel="10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2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0 7.51445E-7 L -0.00156 -0.52578 " pathEditMode="relative" rAng="0" ptsTypes="AA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2628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Rot by="16200000">
                                      <p:cBhvr>
                                        <p:cTn id="3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156 -0.5257 L 0.0033 0.16574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3456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8" presetClass="emph" presetSubtype="0" accel="10000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5400000">
                                      <p:cBhvr>
                                        <p:cTn id="3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44444E-6 7.51445E-7 L 0.00121 -0.52832 " pathEditMode="relative" rAng="0" ptsTypes="AA">
                                      <p:cBhvr>
                                        <p:cTn id="3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642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16200000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21 -0.52824 L 0.00347 0.16504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465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accel="10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5400000">
                                      <p:cBhvr>
                                        <p:cTn id="4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2222E-6 7.51445E-7 L -0.00086 -0.52393 " pathEditMode="relative" rAng="0" ptsTypes="AA">
                                      <p:cBhvr>
                                        <p:cTn id="4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619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6200000">
                                      <p:cBhvr>
                                        <p:cTn id="4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0.00086 -0.52384 L 0.0033 0.16435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3439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8" presetClass="emph" presetSubtype="0" accel="100000" fill="hold" grpId="3" nodeType="withEffect">
                                  <p:stCondLst>
                                    <p:cond delay="550"/>
                                  </p:stCondLst>
                                  <p:childTnLst>
                                    <p:animRot by="5400000">
                                      <p:cBhvr>
                                        <p:cTn id="52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88889E-6 2.22222E-6 L -0.00625 -0.52454 " pathEditMode="relative" rAng="0" ptsTypes="AA">
                                      <p:cBhvr>
                                        <p:cTn id="5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2622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6200000">
                                      <p:cBhvr>
                                        <p:cTn id="5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2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0.00625 -0.52454 L 0.00382 0.16574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3451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8" presetClass="emph" presetSubtype="0" accel="100000" fill="hold" grpId="3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5400000">
                                      <p:cBhvr>
                                        <p:cTn id="60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174 0.00463 L 0.00469 -0.52384 " pathEditMode="relative" rAng="0" ptsTypes="AA">
                                      <p:cBhvr>
                                        <p:cTn id="7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26435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6200000">
                                      <p:cBhvr>
                                        <p:cTn id="7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2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0469 -0.52384 L 0.0033 0.16574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34468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8" presetClass="emph" presetSubtype="0" accel="100000" fill="hold" grpId="3" nodeType="withEffect">
                                  <p:stCondLst>
                                    <p:cond delay="450"/>
                                  </p:stCondLst>
                                  <p:childTnLst>
                                    <p:animRot by="5400000">
                                      <p:cBhvr>
                                        <p:cTn id="7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51445E-7 L 0.00035 -0.5237 " pathEditMode="relative" rAng="0" ptsTypes="AA">
                                      <p:cBhvr>
                                        <p:cTn id="8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6197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8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35 -0.52361 L 0.00365 0.16528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34444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8" presetClass="emph" presetSubtype="0" accel="10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8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0 7.51445E-7 L -0.00156 -0.52578 " pathEditMode="relative" rAng="0" ptsTypes="AA">
                                      <p:cBhvr>
                                        <p:cTn id="8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2628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8" presetClass="emph" presetSubtype="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Rot by="16200000">
                                      <p:cBhvr>
                                        <p:cTn id="9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156 -0.5257 L 0.0033 0.16574 " pathEditMode="relative" rAng="0" ptsTypes="AA">
                                      <p:cBhvr>
                                        <p:cTn id="9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34560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8" presetClass="emph" presetSubtype="0" accel="10000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5400000">
                                      <p:cBhvr>
                                        <p:cTn id="9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44444E-6 7.51445E-7 L 0.00121 -0.52832 " pathEditMode="relative" rAng="0" ptsTypes="AA">
                                      <p:cBhvr>
                                        <p:cTn id="9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6428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8" presetClass="emph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16200000">
                                      <p:cBhvr>
                                        <p:cTn id="9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21 -0.52824 L 0.00347 0.16504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465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8" presetClass="emph" presetSubtype="0" accel="10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5400000">
                                      <p:cBhvr>
                                        <p:cTn id="10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2222E-6 7.51445E-7 L -0.00086 -0.52393 " pathEditMode="relative" rAng="0" ptsTypes="AA">
                                      <p:cBhvr>
                                        <p:cTn id="10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6197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8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6200000">
                                      <p:cBhvr>
                                        <p:cTn id="10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2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0.00086 -0.52384 L 0.0033 0.16435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34398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8" presetClass="emph" presetSubtype="0" accel="100000" fill="hold" grpId="3" nodeType="withEffect">
                                  <p:stCondLst>
                                    <p:cond delay="550"/>
                                  </p:stCondLst>
                                  <p:childTnLst>
                                    <p:animRot by="5400000">
                                      <p:cBhvr>
                                        <p:cTn id="1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8" grpId="1" bldLvl="0" animBg="1"/>
      <p:bldP spid="18" grpId="2" bldLvl="0" animBg="1"/>
      <p:bldP spid="18" grpId="3" bldLvl="0" animBg="1"/>
      <p:bldP spid="19" grpId="0" bldLvl="0" animBg="1"/>
      <p:bldP spid="19" grpId="1" bldLvl="0" animBg="1"/>
      <p:bldP spid="19" grpId="2" bldLvl="0" animBg="1"/>
      <p:bldP spid="19" grpId="3" bldLvl="0" animBg="1"/>
      <p:bldP spid="20" grpId="0" bldLvl="0" animBg="1"/>
      <p:bldP spid="20" grpId="1" bldLvl="0" animBg="1"/>
      <p:bldP spid="20" grpId="2" bldLvl="0" animBg="1"/>
      <p:bldP spid="20" grpId="3" bldLvl="0" animBg="1"/>
      <p:bldP spid="22" grpId="0" bldLvl="0" animBg="1"/>
      <p:bldP spid="22" grpId="1" bldLvl="0" animBg="1"/>
      <p:bldP spid="22" grpId="2" bldLvl="0" animBg="1"/>
      <p:bldP spid="22" grpId="3" bldLvl="0" animBg="1"/>
      <p:bldP spid="23" grpId="0" bldLvl="0" animBg="1"/>
      <p:bldP spid="23" grpId="1" bldLvl="0" animBg="1"/>
      <p:bldP spid="23" grpId="2" bldLvl="0" animBg="1"/>
      <p:bldP spid="23" grpId="3" bldLvl="0" animBg="1"/>
      <p:bldP spid="24" grpId="0" bldLvl="0" animBg="1"/>
      <p:bldP spid="24" grpId="1" bldLvl="0" animBg="1"/>
      <p:bldP spid="24" grpId="2" bldLvl="0" animBg="1"/>
      <p:bldP spid="24" grpId="3" bldLvl="0" animBg="1"/>
      <p:bldP spid="44" grpId="0"/>
      <p:bldP spid="21" grpId="0" bldLvl="0" animBg="1"/>
      <p:bldP spid="21" grpId="1" bldLvl="0" animBg="1"/>
      <p:bldP spid="21" grpId="2" bldLvl="0" animBg="1"/>
      <p:bldP spid="21" grpId="3" bldLvl="0" animBg="1"/>
      <p:bldP spid="3" grpId="0" bldLvl="0" animBg="1"/>
      <p:bldP spid="3" grpId="1" bldLvl="0" animBg="1"/>
      <p:bldP spid="3" grpId="2" bldLvl="0" animBg="1"/>
      <p:bldP spid="3" grpId="3" bldLvl="0" animBg="1"/>
      <p:bldP spid="4" grpId="0" bldLvl="0" animBg="1"/>
      <p:bldP spid="4" grpId="1" bldLvl="0" animBg="1"/>
      <p:bldP spid="4" grpId="2" bldLvl="0" animBg="1"/>
      <p:bldP spid="4" grpId="3" bldLvl="0" animBg="1"/>
      <p:bldP spid="5" grpId="0" bldLvl="0" animBg="1"/>
      <p:bldP spid="5" grpId="1" bldLvl="0" animBg="1"/>
      <p:bldP spid="5" grpId="2" bldLvl="0" animBg="1"/>
      <p:bldP spid="5" grpId="3" bldLvl="0" animBg="1"/>
      <p:bldP spid="6" grpId="0" bldLvl="0" animBg="1"/>
      <p:bldP spid="6" grpId="1" bldLvl="0" animBg="1"/>
      <p:bldP spid="6" grpId="2" bldLvl="0" animBg="1"/>
      <p:bldP spid="6" grpId="3" bldLvl="0" animBg="1"/>
      <p:bldP spid="7" grpId="0" bldLvl="0" animBg="1"/>
      <p:bldP spid="7" grpId="1" bldLvl="0" animBg="1"/>
      <p:bldP spid="7" grpId="2" bldLvl="0" animBg="1"/>
      <p:bldP spid="7" grpId="3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92379" y="6027003"/>
            <a:ext cx="9162805" cy="818653"/>
            <a:chOff x="4295" y="6027002"/>
            <a:chExt cx="91628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3" name="矩形 32"/>
            <p:cNvSpPr/>
            <p:nvPr/>
          </p:nvSpPr>
          <p:spPr>
            <a:xfrm>
              <a:off x="4295" y="6027003"/>
              <a:ext cx="9162805" cy="818652"/>
            </a:xfrm>
            <a:prstGeom prst="rect">
              <a:avLst/>
            </a:prstGeom>
            <a:solidFill>
              <a:srgbClr val="952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42" y="6027002"/>
              <a:ext cx="9158509" cy="7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单击添加大标题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Your text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4131939" y="4729163"/>
            <a:ext cx="1309238" cy="1309238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13055" y="4729163"/>
            <a:ext cx="1309238" cy="1309238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369707" y="4729163"/>
            <a:ext cx="1309238" cy="1309238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22497" y="4729163"/>
            <a:ext cx="1309238" cy="1309238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5436076" y="4729608"/>
            <a:ext cx="1309238" cy="1309238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745314" y="4730110"/>
            <a:ext cx="1309238" cy="1309238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054552" y="4761738"/>
            <a:ext cx="1309238" cy="1309238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490230" y="4729163"/>
            <a:ext cx="9177770" cy="2127890"/>
            <a:chOff x="-33770" y="4729163"/>
            <a:chExt cx="9177770" cy="2127890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0" name="矩形 9"/>
            <p:cNvSpPr/>
            <p:nvPr/>
          </p:nvSpPr>
          <p:spPr>
            <a:xfrm>
              <a:off x="6536265" y="4729163"/>
              <a:ext cx="1309238" cy="1309238"/>
            </a:xfrm>
            <a:prstGeom prst="rect">
              <a:avLst/>
            </a:prstGeom>
            <a:gradFill>
              <a:gsLst>
                <a:gs pos="0">
                  <a:srgbClr val="D31C5B"/>
                </a:gs>
                <a:gs pos="100000">
                  <a:srgbClr val="B4184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-33770" y="6038401"/>
              <a:ext cx="9162805" cy="818652"/>
            </a:xfrm>
            <a:prstGeom prst="rect">
              <a:avLst/>
            </a:prstGeom>
            <a:solidFill>
              <a:srgbClr val="B41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-14509" y="6014659"/>
              <a:ext cx="9158509" cy="7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单击添加大标题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Your text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8" name="图片 7" descr="C:\Users\tedu\Desktop\自用工具\th1ECFKS0R_副本.jpgth1ECFKS0R_副本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13205" y="1667510"/>
            <a:ext cx="4151630" cy="2479040"/>
          </a:xfrm>
          <a:prstGeom prst="rect">
            <a:avLst/>
          </a:prstGeom>
        </p:spPr>
      </p:pic>
      <p:pic>
        <p:nvPicPr>
          <p:cNvPr id="6" name="图片 5" descr="th1ECFKS0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365" y="1668145"/>
            <a:ext cx="4029075" cy="2405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autoRev="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12" grpId="0" bldLvl="0" animBg="1"/>
      <p:bldP spid="4" grpId="0" bldLvl="0" animBg="1"/>
      <p:bldP spid="52" grpId="0" bldLvl="0" animBg="1"/>
      <p:bldP spid="34" grpId="0" bldLvl="0" animBg="1"/>
      <p:bldP spid="4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448872" y="6027984"/>
            <a:ext cx="9211862" cy="830997"/>
            <a:chOff x="-49250" y="6039348"/>
            <a:chExt cx="9211862" cy="83099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41" name="矩形 40"/>
            <p:cNvSpPr/>
            <p:nvPr/>
          </p:nvSpPr>
          <p:spPr>
            <a:xfrm>
              <a:off x="-193" y="6051693"/>
              <a:ext cx="9162805" cy="818652"/>
            </a:xfrm>
            <a:prstGeom prst="rect">
              <a:avLst/>
            </a:prstGeom>
            <a:solidFill>
              <a:srgbClr val="86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-49250" y="6039348"/>
              <a:ext cx="9158509" cy="7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单击添加大标题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Your text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5441381" y="4729163"/>
            <a:ext cx="1309238" cy="1309238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13055" y="4729163"/>
            <a:ext cx="1309238" cy="1309238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50823" y="4729163"/>
            <a:ext cx="1309238" cy="1309238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60265" y="4729163"/>
            <a:ext cx="1309238" cy="1309238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369707" y="4729163"/>
            <a:ext cx="1309238" cy="1309238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22497" y="4729163"/>
            <a:ext cx="1309238" cy="1309238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131735" y="4753994"/>
            <a:ext cx="1309238" cy="1309238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505492" y="4729163"/>
            <a:ext cx="9188876" cy="2123645"/>
            <a:chOff x="-26071" y="4729163"/>
            <a:chExt cx="9188876" cy="2123645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grpSp>
          <p:nvGrpSpPr>
            <p:cNvPr id="2" name="组合 1"/>
            <p:cNvGrpSpPr/>
            <p:nvPr/>
          </p:nvGrpSpPr>
          <p:grpSpPr>
            <a:xfrm>
              <a:off x="0" y="4729163"/>
              <a:ext cx="9162805" cy="2123645"/>
              <a:chOff x="0" y="4729163"/>
              <a:chExt cx="9162805" cy="2123645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2607939" y="4729163"/>
                <a:ext cx="1309238" cy="1309238"/>
              </a:xfrm>
              <a:prstGeom prst="rect">
                <a:avLst/>
              </a:prstGeom>
              <a:gradFill>
                <a:gsLst>
                  <a:gs pos="0">
                    <a:srgbClr val="E79902"/>
                  </a:gs>
                  <a:gs pos="100000">
                    <a:srgbClr val="C4830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0" y="6034156"/>
                <a:ext cx="9162805" cy="818652"/>
              </a:xfrm>
              <a:prstGeom prst="rect">
                <a:avLst/>
              </a:prstGeom>
              <a:solidFill>
                <a:srgbClr val="C483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-26071" y="6021230"/>
              <a:ext cx="9158509" cy="798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这个人是</a:t>
              </a:r>
              <a:r>
                <a:rPr lang="en-US" altLang="zh-CN" sz="32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**</a:t>
              </a:r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吧，脑袋里想的啥啊</a:t>
              </a:r>
              <a:endParaRPr lang="zh-CN" altLang="en-US" sz="3200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Your text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360805" y="700405"/>
            <a:ext cx="940816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/>
              <a:t>以下内容可能引起某些人群不适，十八岁以上请在婴幼儿陪同下观看：</a:t>
            </a:r>
            <a:endParaRPr lang="zh-CN" altLang="en-US" sz="6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autoRev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autoRev="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9" grpId="0" bldLvl="0" animBg="1"/>
      <p:bldP spid="10" grpId="0" bldLvl="0" animBg="1"/>
      <p:bldP spid="12" grpId="0" bldLvl="0" animBg="1"/>
      <p:bldP spid="4" grpId="0" bldLvl="0" animBg="1"/>
      <p:bldP spid="4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979170" y="829310"/>
            <a:ext cx="84156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三顾茅庐        （  ）备</a:t>
            </a:r>
            <a:endParaRPr lang="zh-CN" altLang="en-US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以人为</a:t>
            </a:r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（  ）</a:t>
            </a:r>
            <a:endParaRPr lang="zh-CN" altLang="en-US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在座的各位都是  （  ）出的人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22497" y="4729163"/>
            <a:ext cx="1309238" cy="1309238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31939" y="4729163"/>
            <a:ext cx="1309238" cy="1309238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441381" y="4729163"/>
            <a:ext cx="1309238" cy="1309238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50823" y="4729163"/>
            <a:ext cx="1309238" cy="1309238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60265" y="4729163"/>
            <a:ext cx="1309238" cy="1309238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369707" y="4729163"/>
            <a:ext cx="1309238" cy="1309238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524000" y="6039348"/>
            <a:ext cx="9176605" cy="818652"/>
            <a:chOff x="0" y="6039348"/>
            <a:chExt cx="9176605" cy="818652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1" name="矩形 30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6" y="6039348"/>
              <a:ext cx="9158509" cy="798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#</a:t>
              </a:r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会就是会不会别瞎说</a:t>
              </a:r>
              <a:endParaRPr lang="zh-CN" altLang="en-US" sz="3200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Your text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513055" y="4729163"/>
            <a:ext cx="1309238" cy="1309238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542096" y="5152949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47032" y="5154778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56474" y="5154778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65916" y="5154778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75358" y="5152948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05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84800" y="5152947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06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94242" y="5152946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07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4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2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6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4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4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8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2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accel="50000" fill="hold" grpId="0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1.11111E-6 L -8.33333E-7 0.74676 " pathEditMode="relative" rAng="0" ptsTypes="AA" p14:bounceEnd="14000">
                                          <p:cBhvr>
                                            <p:cTn id="34" dur="500" spd="-100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33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20" grpId="0"/>
          <p:bldP spid="21" grpId="0"/>
          <p:bldP spid="23" grpId="0"/>
          <p:bldP spid="24" grpId="0"/>
          <p:bldP spid="25" grpId="0"/>
          <p:bldP spid="28" grpId="0"/>
          <p:bldP spid="2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4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2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6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4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4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8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2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1.11111E-6 L -8.33333E-7 0.74676 " pathEditMode="relative" rAng="0" ptsTypes="AA">
                                          <p:cBhvr>
                                            <p:cTn id="34" dur="500" spd="-100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33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20" grpId="0"/>
          <p:bldP spid="21" grpId="0"/>
          <p:bldP spid="23" grpId="0"/>
          <p:bldP spid="24" grpId="0"/>
          <p:bldP spid="25" grpId="0"/>
          <p:bldP spid="28" grpId="0"/>
          <p:bldP spid="29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393190" y="473710"/>
            <a:ext cx="9158605" cy="16300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刘本杰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1995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男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未婚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8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8" r="57038" b="12248"/>
          <a:stretch>
            <a:fillRect/>
          </a:stretch>
        </p:blipFill>
        <p:spPr bwMode="auto">
          <a:xfrm>
            <a:off x="1524000" y="2416810"/>
            <a:ext cx="8517255" cy="383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组合 36"/>
          <p:cNvGrpSpPr/>
          <p:nvPr/>
        </p:nvGrpSpPr>
        <p:grpSpPr>
          <a:xfrm>
            <a:off x="1524000" y="6039348"/>
            <a:ext cx="9176605" cy="818652"/>
            <a:chOff x="0" y="6039348"/>
            <a:chExt cx="9176605" cy="818652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8" name="矩形 37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096" y="6039348"/>
              <a:ext cx="9158509" cy="7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单击添加大标题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Your text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4131939" y="4729163"/>
            <a:ext cx="1309238" cy="1309238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441381" y="4729163"/>
            <a:ext cx="1309238" cy="1309238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13055" y="4729163"/>
            <a:ext cx="1309238" cy="1309238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50823" y="4729163"/>
            <a:ext cx="1309238" cy="1309238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60265" y="4729163"/>
            <a:ext cx="1309238" cy="1309238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369707" y="4729163"/>
            <a:ext cx="1309238" cy="1309238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493999" y="4773256"/>
            <a:ext cx="9211862" cy="2097089"/>
            <a:chOff x="-49250" y="4773256"/>
            <a:chExt cx="9211862" cy="2097089"/>
          </a:xfrm>
        </p:grpSpPr>
        <p:grpSp>
          <p:nvGrpSpPr>
            <p:cNvPr id="14" name="组合 13"/>
            <p:cNvGrpSpPr/>
            <p:nvPr/>
          </p:nvGrpSpPr>
          <p:grpSpPr>
            <a:xfrm>
              <a:off x="-193" y="4773256"/>
              <a:ext cx="9162805" cy="2097089"/>
              <a:chOff x="4295" y="4753994"/>
              <a:chExt cx="9162805" cy="2097089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矩形 34"/>
              <p:cNvSpPr/>
              <p:nvPr/>
            </p:nvSpPr>
            <p:spPr>
              <a:xfrm>
                <a:off x="4295" y="6032431"/>
                <a:ext cx="9162805" cy="818652"/>
              </a:xfrm>
              <a:prstGeom prst="rect">
                <a:avLst/>
              </a:prstGeom>
              <a:solidFill>
                <a:srgbClr val="86A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298293" y="4753994"/>
                <a:ext cx="1309238" cy="1309238"/>
              </a:xfrm>
              <a:prstGeom prst="rect">
                <a:avLst/>
              </a:prstGeom>
              <a:gradFill>
                <a:gsLst>
                  <a:gs pos="0">
                    <a:srgbClr val="A3D202"/>
                  </a:gs>
                  <a:gs pos="100000">
                    <a:srgbClr val="86AA0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-49250" y="6039348"/>
              <a:ext cx="9158509" cy="798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对自己的小肯定</a:t>
              </a:r>
              <a:endParaRPr lang="zh-CN" altLang="en-US" sz="3200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Your text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822497" y="4729163"/>
            <a:ext cx="1309238" cy="1309238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33905" y="2725420"/>
            <a:ext cx="66084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毕业于山沟沟里的泰山大学；所学专业：电子信息科学与技术</a:t>
            </a:r>
            <a:endParaRPr lang="zh-CN" altLang="en-US" sz="24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身为一名合格的程序猿，自己一定要有梦想，</a:t>
            </a:r>
            <a:endParaRPr lang="zh-CN" altLang="en-US" sz="24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那就是以后一定要成为</a:t>
            </a:r>
            <a:r>
              <a:rPr lang="en-US" altLang="zh-CN" sz="24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</a:t>
            </a:r>
            <a:r>
              <a:rPr lang="zh-CN" altLang="en-US" sz="24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届最优秀的攻城狮。</a:t>
            </a:r>
            <a:endParaRPr lang="zh-CN" altLang="en-US" sz="24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禁止符 2"/>
          <p:cNvSpPr/>
          <p:nvPr/>
        </p:nvSpPr>
        <p:spPr>
          <a:xfrm>
            <a:off x="1393190" y="308610"/>
            <a:ext cx="1866265" cy="1795145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autoRev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5" grpId="0" bldLvl="0" animBg="1"/>
      <p:bldP spid="6" grpId="0" bldLvl="0" animBg="1"/>
      <p:bldP spid="7" grpId="0" bldLvl="0" animBg="1"/>
      <p:bldP spid="9" grpId="0" bldLvl="0" animBg="1"/>
      <p:bldP spid="10" grpId="0" bldLvl="0" animBg="1"/>
      <p:bldP spid="12" grpId="0" bldLvl="0" animBg="1"/>
      <p:bldP spid="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31939" y="4729163"/>
            <a:ext cx="1309238" cy="1309238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441381" y="4729163"/>
            <a:ext cx="1309238" cy="1309238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13055" y="4729163"/>
            <a:ext cx="1309238" cy="1309238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50823" y="4729163"/>
            <a:ext cx="1309238" cy="1309238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60265" y="4729163"/>
            <a:ext cx="1309238" cy="1309238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369707" y="4729163"/>
            <a:ext cx="1309238" cy="1309238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528295" y="6032431"/>
            <a:ext cx="9162805" cy="818652"/>
          </a:xfrm>
          <a:prstGeom prst="rect">
            <a:avLst/>
          </a:prstGeom>
          <a:solidFill>
            <a:srgbClr val="86AB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22497" y="4729163"/>
            <a:ext cx="1309238" cy="1309238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542096" y="6039348"/>
            <a:ext cx="9158509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有点点自</a:t>
            </a: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Your text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2096" y="5152949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47032" y="5154778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6474" y="5154778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5916" y="5154778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75358" y="5152948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05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84800" y="5152947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06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94242" y="5152946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07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6925" y="1422400"/>
            <a:ext cx="81972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1995</a:t>
            </a:r>
            <a:r>
              <a:rPr lang="zh-CN" alt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年出生，</a:t>
            </a:r>
            <a:r>
              <a:rPr lang="en-US" altLang="zh-CN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23</a:t>
            </a:r>
            <a:r>
              <a:rPr lang="zh-CN" alt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岁的小年轻。</a:t>
            </a:r>
            <a:endParaRPr lang="zh-CN" altLang="en-US" sz="40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zh-CN" alt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英文名字：</a:t>
            </a:r>
            <a:r>
              <a:rPr lang="en-US" altLang="zh-CN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WillisV</a:t>
            </a:r>
            <a:r>
              <a:rPr lang="en-US" altLang="zh-CN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 &amp;MasterL</a:t>
            </a:r>
            <a:endParaRPr lang="en-US" altLang="zh-CN" sz="40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endParaRPr lang="zh-CN" altLang="en-US" sz="40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图片 2" descr="-2ce0ff24e0d81da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4820" y="739775"/>
            <a:ext cx="3129915" cy="3129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56710" y="271780"/>
            <a:ext cx="39776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你可能不知道以前的我有多颓废，学校里学习</a:t>
            </a:r>
            <a:r>
              <a:rPr lang="zh-CN" altLang="en-US" sz="2400"/>
              <a:t>，不存在的！</a:t>
            </a:r>
            <a:endParaRPr lang="zh-CN" altLang="en-US" sz="2400"/>
          </a:p>
        </p:txBody>
      </p:sp>
      <p:pic>
        <p:nvPicPr>
          <p:cNvPr id="2" name="图片 1" descr="IMG_20150116_1607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015" y="271780"/>
            <a:ext cx="2681605" cy="2095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31939" y="4729163"/>
            <a:ext cx="1309238" cy="1309238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441381" y="4729163"/>
            <a:ext cx="1309238" cy="1309238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13055" y="4729163"/>
            <a:ext cx="1309238" cy="1309238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50823" y="4729163"/>
            <a:ext cx="1309238" cy="1309238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60265" y="4729163"/>
            <a:ext cx="1309238" cy="1309238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369707" y="4729163"/>
            <a:ext cx="1309238" cy="1309238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22497" y="4729163"/>
            <a:ext cx="1309238" cy="1309238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505492" y="4729163"/>
            <a:ext cx="9188876" cy="2123645"/>
            <a:chOff x="-26071" y="4729163"/>
            <a:chExt cx="9188876" cy="2123645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grpSp>
          <p:nvGrpSpPr>
            <p:cNvPr id="15" name="组合 14"/>
            <p:cNvGrpSpPr/>
            <p:nvPr/>
          </p:nvGrpSpPr>
          <p:grpSpPr>
            <a:xfrm>
              <a:off x="0" y="4729163"/>
              <a:ext cx="9162805" cy="2123645"/>
              <a:chOff x="0" y="4729163"/>
              <a:chExt cx="9162805" cy="212364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607939" y="4729163"/>
                <a:ext cx="1309238" cy="1309238"/>
              </a:xfrm>
              <a:prstGeom prst="rect">
                <a:avLst/>
              </a:prstGeom>
              <a:gradFill>
                <a:gsLst>
                  <a:gs pos="0">
                    <a:srgbClr val="E79902"/>
                  </a:gs>
                  <a:gs pos="100000">
                    <a:srgbClr val="C4830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0" y="6034156"/>
                <a:ext cx="9162805" cy="818652"/>
              </a:xfrm>
              <a:prstGeom prst="rect">
                <a:avLst/>
              </a:prstGeom>
              <a:solidFill>
                <a:srgbClr val="C483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-26071" y="6021230"/>
              <a:ext cx="9158509" cy="7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单击添加大标题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Your text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542096" y="5152949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47032" y="5154778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56474" y="5154778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65916" y="5154778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75358" y="5152948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05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84800" y="5152947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06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94242" y="5152946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07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8" name="图片 7" descr="IMG_20151029_0013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815" y="2028825"/>
            <a:ext cx="1979930" cy="26708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087745" y="3543300"/>
            <a:ext cx="41306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日常娱乐</a:t>
            </a:r>
            <a:r>
              <a:rPr lang="en-US" altLang="zh-CN" sz="2400" b="1"/>
              <a:t>lol</a:t>
            </a:r>
            <a:r>
              <a:rPr lang="zh-CN" altLang="en-US" sz="2400" b="1"/>
              <a:t>，</a:t>
            </a:r>
            <a:endParaRPr lang="zh-CN" altLang="en-US" sz="2400" b="1"/>
          </a:p>
          <a:p>
            <a:r>
              <a:rPr lang="zh-CN" altLang="en-US" sz="2400" b="1"/>
              <a:t>这才是大学里的我。</a:t>
            </a:r>
            <a:endParaRPr lang="zh-CN" altLang="en-US" sz="2400" b="1"/>
          </a:p>
        </p:txBody>
      </p:sp>
      <p:pic>
        <p:nvPicPr>
          <p:cNvPr id="13" name="图片 12" descr="IMG_20171215_1350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615" y="2767330"/>
            <a:ext cx="2312035" cy="1729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5" grpId="0"/>
      <p:bldP spid="26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31939" y="4729163"/>
            <a:ext cx="1309238" cy="1309238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441381" y="4729163"/>
            <a:ext cx="1309238" cy="1309238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13055" y="4729163"/>
            <a:ext cx="1309238" cy="1309238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50823" y="4729163"/>
            <a:ext cx="1309238" cy="1309238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60265" y="4729163"/>
            <a:ext cx="1309238" cy="1309238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369707" y="4729163"/>
            <a:ext cx="1309238" cy="1309238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22497" y="4729163"/>
            <a:ext cx="1309238" cy="1309238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483222" y="4741863"/>
            <a:ext cx="9162805" cy="2118177"/>
            <a:chOff x="-40778" y="4767263"/>
            <a:chExt cx="9162805" cy="211817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0" name="矩形 19"/>
            <p:cNvSpPr/>
            <p:nvPr/>
          </p:nvSpPr>
          <p:spPr>
            <a:xfrm>
              <a:off x="-40778" y="6066788"/>
              <a:ext cx="9162805" cy="818652"/>
            </a:xfrm>
            <a:prstGeom prst="rect">
              <a:avLst/>
            </a:prstGeom>
            <a:solidFill>
              <a:srgbClr val="D2A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0778" y="6054443"/>
              <a:ext cx="9158509" cy="7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单击添加大标题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Your text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917381" y="4767263"/>
              <a:ext cx="1309238" cy="1309238"/>
            </a:xfrm>
            <a:prstGeom prst="rect">
              <a:avLst/>
            </a:prstGeom>
            <a:gradFill>
              <a:gsLst>
                <a:gs pos="0">
                  <a:srgbClr val="F5BE00"/>
                </a:gs>
                <a:gs pos="100000">
                  <a:srgbClr val="D2A5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542096" y="5152949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47032" y="5154778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56474" y="5154778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65916" y="5154778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75358" y="5152948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05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84800" y="5152947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06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94242" y="5152946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07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 descr="IMG_20151008_1601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2540" y="354965"/>
            <a:ext cx="1692910" cy="2258695"/>
          </a:xfrm>
          <a:prstGeom prst="rect">
            <a:avLst/>
          </a:prstGeom>
        </p:spPr>
      </p:pic>
      <p:pic>
        <p:nvPicPr>
          <p:cNvPr id="8" name="图片 7" descr="IMG_20160308_1023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353695"/>
            <a:ext cx="1579880" cy="2259965"/>
          </a:xfrm>
          <a:prstGeom prst="rect">
            <a:avLst/>
          </a:prstGeom>
        </p:spPr>
      </p:pic>
      <p:pic>
        <p:nvPicPr>
          <p:cNvPr id="11" name="图片 10" descr="IMG_20160622_1025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353695"/>
            <a:ext cx="1553845" cy="2259965"/>
          </a:xfrm>
          <a:prstGeom prst="rect">
            <a:avLst/>
          </a:prstGeom>
        </p:spPr>
      </p:pic>
      <p:pic>
        <p:nvPicPr>
          <p:cNvPr id="13" name="图片 12" descr="IMG_20160825_204356_HD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505" y="354965"/>
            <a:ext cx="1727200" cy="2330450"/>
          </a:xfrm>
          <a:prstGeom prst="rect">
            <a:avLst/>
          </a:prstGeom>
        </p:spPr>
      </p:pic>
      <p:pic>
        <p:nvPicPr>
          <p:cNvPr id="14" name="图片 13" descr="IMG_20160704_0846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6465" y="363220"/>
            <a:ext cx="1721485" cy="2322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6" grpId="0"/>
      <p:bldP spid="27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IMG_20160918_083920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4290" y="372745"/>
            <a:ext cx="2842895" cy="38366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31939" y="4729163"/>
            <a:ext cx="1309238" cy="1309238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441381" y="4729163"/>
            <a:ext cx="1309238" cy="1309238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13055" y="4729163"/>
            <a:ext cx="1309238" cy="1309238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50823" y="4729163"/>
            <a:ext cx="1309238" cy="1309238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60265" y="4729163"/>
            <a:ext cx="1309238" cy="1309238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369707" y="4729163"/>
            <a:ext cx="1309238" cy="1309238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22497" y="4729163"/>
            <a:ext cx="1309238" cy="1309238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19902" y="4736338"/>
            <a:ext cx="9162805" cy="2116492"/>
            <a:chOff x="4295" y="4729163"/>
            <a:chExt cx="9162805" cy="2116492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7" name="矩形 16"/>
            <p:cNvSpPr/>
            <p:nvPr/>
          </p:nvSpPr>
          <p:spPr>
            <a:xfrm>
              <a:off x="5226823" y="4729163"/>
              <a:ext cx="1309238" cy="1309238"/>
            </a:xfrm>
            <a:prstGeom prst="rect">
              <a:avLst/>
            </a:prstGeom>
            <a:gradFill>
              <a:gsLst>
                <a:gs pos="0">
                  <a:srgbClr val="AE30C3"/>
                </a:gs>
                <a:gs pos="100000">
                  <a:srgbClr val="9529A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295" y="6027003"/>
              <a:ext cx="9162805" cy="818652"/>
            </a:xfrm>
            <a:prstGeom prst="rect">
              <a:avLst/>
            </a:prstGeom>
            <a:solidFill>
              <a:srgbClr val="952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2" y="6027002"/>
              <a:ext cx="9158509" cy="7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单击添加大标题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Your text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542096" y="5152949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47032" y="5154778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56474" y="5154778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65916" y="5154778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75358" y="5152948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05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84800" y="5152947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06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94242" y="5152946"/>
            <a:ext cx="1260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TEXT 07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2" name="图片 1" descr="IMG_20160907_135932_HD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" y="444500"/>
            <a:ext cx="1386840" cy="1837690"/>
          </a:xfrm>
          <a:prstGeom prst="rect">
            <a:avLst/>
          </a:prstGeom>
        </p:spPr>
      </p:pic>
      <p:pic>
        <p:nvPicPr>
          <p:cNvPr id="11" name="图片 10" descr="IMG_20160531_0927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855" y="514985"/>
            <a:ext cx="2259965" cy="3241675"/>
          </a:xfrm>
          <a:prstGeom prst="rect">
            <a:avLst/>
          </a:prstGeom>
        </p:spPr>
      </p:pic>
      <p:pic>
        <p:nvPicPr>
          <p:cNvPr id="13" name="图片 12" descr="IMG_20170110_1316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700" y="514985"/>
            <a:ext cx="2288540" cy="1697355"/>
          </a:xfrm>
          <a:prstGeom prst="rect">
            <a:avLst/>
          </a:prstGeom>
        </p:spPr>
      </p:pic>
      <p:pic>
        <p:nvPicPr>
          <p:cNvPr id="24" name="图片 23" descr="IMG_20170110_1346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280" y="2352675"/>
            <a:ext cx="2190750" cy="2111375"/>
          </a:xfrm>
          <a:prstGeom prst="rect">
            <a:avLst/>
          </a:prstGeom>
        </p:spPr>
      </p:pic>
      <p:pic>
        <p:nvPicPr>
          <p:cNvPr id="25" name="图片 24" descr="IMG_20171203_1718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6905" y="4209415"/>
            <a:ext cx="3310255" cy="2475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528295" y="6027003"/>
            <a:ext cx="9162805" cy="830997"/>
            <a:chOff x="-40778" y="6054443"/>
            <a:chExt cx="9162805" cy="83099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7" name="矩形 26"/>
            <p:cNvSpPr/>
            <p:nvPr/>
          </p:nvSpPr>
          <p:spPr>
            <a:xfrm>
              <a:off x="-40778" y="6066788"/>
              <a:ext cx="9162805" cy="818652"/>
            </a:xfrm>
            <a:prstGeom prst="rect">
              <a:avLst/>
            </a:prstGeom>
            <a:solidFill>
              <a:srgbClr val="D2A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0778" y="6054443"/>
              <a:ext cx="9158509" cy="7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单击添加大标题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Your text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4131939" y="4729163"/>
            <a:ext cx="1309238" cy="1309238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13055" y="4729163"/>
            <a:ext cx="1309238" cy="1309238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60265" y="4729163"/>
            <a:ext cx="1309238" cy="1309238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369707" y="4729163"/>
            <a:ext cx="1309238" cy="1309238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22497" y="4729163"/>
            <a:ext cx="1309238" cy="1309238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5436076" y="4729608"/>
            <a:ext cx="1309238" cy="1309238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745314" y="4730110"/>
            <a:ext cx="1309238" cy="1309238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538321" y="4761738"/>
            <a:ext cx="9162805" cy="2116492"/>
            <a:chOff x="4295" y="4729163"/>
            <a:chExt cx="9162805" cy="2116492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9" name="矩形 8"/>
            <p:cNvSpPr/>
            <p:nvPr/>
          </p:nvSpPr>
          <p:spPr>
            <a:xfrm>
              <a:off x="5226823" y="4729163"/>
              <a:ext cx="1309238" cy="1309238"/>
            </a:xfrm>
            <a:prstGeom prst="rect">
              <a:avLst/>
            </a:prstGeom>
            <a:gradFill>
              <a:gsLst>
                <a:gs pos="0">
                  <a:srgbClr val="AE30C3"/>
                </a:gs>
                <a:gs pos="100000">
                  <a:srgbClr val="9529A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4295" y="6027003"/>
              <a:ext cx="9162805" cy="818652"/>
            </a:xfrm>
            <a:prstGeom prst="rect">
              <a:avLst/>
            </a:prstGeom>
            <a:solidFill>
              <a:srgbClr val="952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42" y="6027002"/>
              <a:ext cx="9158509" cy="7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单击添加大标题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Your text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2" name="图片 1" descr="th1Z2SDEY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1315" y="2000250"/>
            <a:ext cx="5009515" cy="27292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58315" y="756285"/>
            <a:ext cx="847471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6600"/>
              <a:t>我们以后的工作日常：</a:t>
            </a:r>
            <a:endParaRPr lang="zh-CN" altLang="zh-CN" sz="6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autoRev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autoRev="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10" grpId="0" bldLvl="0" animBg="1"/>
      <p:bldP spid="12" grpId="0" bldLvl="0" animBg="1"/>
      <p:bldP spid="4" grpId="0" bldLvl="0" animBg="1"/>
      <p:bldP spid="52" grpId="0" bldLvl="0" animBg="1"/>
      <p:bldP spid="34" grpId="0" bldLvl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764</Words>
  <Application>WPS 演示</Application>
  <PresentationFormat>宽屏</PresentationFormat>
  <Paragraphs>144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宋体</vt:lpstr>
      <vt:lpstr>Wingdings</vt:lpstr>
      <vt:lpstr>黑体</vt:lpstr>
      <vt:lpstr>华文新魏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tedu</dc:creator>
  <cp:lastModifiedBy>tedu</cp:lastModifiedBy>
  <cp:revision>5</cp:revision>
  <dcterms:created xsi:type="dcterms:W3CDTF">2018-01-30T12:58:00Z</dcterms:created>
  <dcterms:modified xsi:type="dcterms:W3CDTF">2018-02-03T09:40:52Z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